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0" r:id="rId2"/>
    <p:sldId id="256" r:id="rId3"/>
    <p:sldId id="257" r:id="rId4"/>
    <p:sldId id="261" r:id="rId5"/>
    <p:sldId id="268" r:id="rId6"/>
    <p:sldId id="260" r:id="rId7"/>
    <p:sldId id="264" r:id="rId8"/>
    <p:sldId id="258" r:id="rId9"/>
    <p:sldId id="263" r:id="rId10"/>
    <p:sldId id="262" r:id="rId11"/>
    <p:sldId id="265" r:id="rId12"/>
    <p:sldId id="266" r:id="rId13"/>
    <p:sldId id="267" r:id="rId14"/>
    <p:sldId id="259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0891cb6e0bc0529" providerId="LiveId" clId="{38970822-3C7B-445D-A273-43CE5218F739}"/>
    <pc:docChg chg="modSld">
      <pc:chgData name="" userId="e0891cb6e0bc0529" providerId="LiveId" clId="{38970822-3C7B-445D-A273-43CE5218F739}" dt="2021-07-30T12:11:49.929" v="15" actId="1076"/>
      <pc:docMkLst>
        <pc:docMk/>
      </pc:docMkLst>
      <pc:sldChg chg="modSp">
        <pc:chgData name="" userId="e0891cb6e0bc0529" providerId="LiveId" clId="{38970822-3C7B-445D-A273-43CE5218F739}" dt="2021-07-30T12:11:49.929" v="15" actId="1076"/>
        <pc:sldMkLst>
          <pc:docMk/>
          <pc:sldMk cId="1635528567" sldId="256"/>
        </pc:sldMkLst>
        <pc:spChg chg="mod">
          <ac:chgData name="" userId="e0891cb6e0bc0529" providerId="LiveId" clId="{38970822-3C7B-445D-A273-43CE5218F739}" dt="2021-07-30T12:11:25.135" v="7"/>
          <ac:spMkLst>
            <pc:docMk/>
            <pc:sldMk cId="1635528567" sldId="256"/>
            <ac:spMk id="2" creationId="{00000000-0000-0000-0000-000000000000}"/>
          </ac:spMkLst>
        </pc:spChg>
        <pc:spChg chg="mod">
          <ac:chgData name="" userId="e0891cb6e0bc0529" providerId="LiveId" clId="{38970822-3C7B-445D-A273-43CE5218F739}" dt="2021-07-30T12:11:06.589" v="1" actId="2711"/>
          <ac:spMkLst>
            <pc:docMk/>
            <pc:sldMk cId="1635528567" sldId="256"/>
            <ac:spMk id="3" creationId="{00000000-0000-0000-0000-000000000000}"/>
          </ac:spMkLst>
        </pc:spChg>
        <pc:picChg chg="mod">
          <ac:chgData name="" userId="e0891cb6e0bc0529" providerId="LiveId" clId="{38970822-3C7B-445D-A273-43CE5218F739}" dt="2021-07-30T12:11:49.929" v="15" actId="1076"/>
          <ac:picMkLst>
            <pc:docMk/>
            <pc:sldMk cId="1635528567" sldId="256"/>
            <ac:picMk id="7" creationId="{0FEDA413-1580-4445-B201-7AD786D8F5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C02912-017D-4733-B73F-51C7F36F7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52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33475"/>
            <a:ext cx="3760995" cy="3486325"/>
          </a:xfrm>
        </p:spPr>
        <p:txBody>
          <a:bodyPr/>
          <a:lstStyle/>
          <a:p>
            <a:r>
              <a:rPr lang="en-US" dirty="0"/>
              <a:t>BERT Sentiment Analysis</a:t>
            </a:r>
          </a:p>
          <a:p>
            <a:r>
              <a:rPr lang="en-US" dirty="0"/>
              <a:t>Most tweets were negative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017" y="2394729"/>
            <a:ext cx="3866606" cy="40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2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COUNTRY 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42" y="2041437"/>
            <a:ext cx="1521134" cy="3416300"/>
          </a:xfrm>
        </p:spPr>
        <p:txBody>
          <a:bodyPr/>
          <a:lstStyle/>
          <a:p>
            <a:r>
              <a:rPr lang="en-US" dirty="0"/>
              <a:t>Nigerian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7" y="2499643"/>
            <a:ext cx="3424018" cy="3956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A409F4-9FD2-4EF4-856E-792E57C9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325" y="2499643"/>
            <a:ext cx="3347207" cy="3956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7C85A-DA3F-4E5A-BD0D-593D1B622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532" y="2499643"/>
            <a:ext cx="3807387" cy="395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COUNTRY 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165" y="2058216"/>
            <a:ext cx="1361743" cy="3416300"/>
          </a:xfrm>
        </p:spPr>
        <p:txBody>
          <a:bodyPr/>
          <a:lstStyle/>
          <a:p>
            <a:r>
              <a:rPr lang="en-US" dirty="0"/>
              <a:t>Kenya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3" y="2558488"/>
            <a:ext cx="3604143" cy="4222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C0AB4D-0ED4-4AED-A80F-80FDE642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17" y="2558487"/>
            <a:ext cx="3833768" cy="4222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5B85E1-FB1B-403F-A1AB-27E806953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206" y="2558488"/>
            <a:ext cx="3833768" cy="42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78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 COUNTRY 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02" y="2049827"/>
            <a:ext cx="1437244" cy="3416300"/>
          </a:xfrm>
        </p:spPr>
        <p:txBody>
          <a:bodyPr/>
          <a:lstStyle/>
          <a:p>
            <a:r>
              <a:rPr lang="en-US" dirty="0"/>
              <a:t>Uganda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3" y="2467345"/>
            <a:ext cx="3876576" cy="4390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225C4F-8B21-4897-9249-F3FBCE82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939" y="2467344"/>
            <a:ext cx="3741490" cy="4390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D78AF9-B9DD-4C31-AB7A-9D17CDB63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429" y="2467344"/>
            <a:ext cx="3876576" cy="43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9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BERT model performed better than the Sentiment Analysis Tools.(Text Blob and Vader)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61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E1BAB-5902-4681-BE8E-EF811581E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07BD14-DCE8-4B0C-9052-16A10A9D7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388" y="2474752"/>
            <a:ext cx="9369511" cy="3053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0D94E-BD37-447D-A601-88CF93382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1" y="5528345"/>
            <a:ext cx="10016456" cy="70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6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11C2-4731-42F6-A711-F65E4929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Nikita’s Challenge.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5252FB-CEAE-41AD-80FE-5FC22279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699" y="2527103"/>
            <a:ext cx="9650066" cy="16305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70464-E09C-42CF-8E76-6B6421E4F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4592220"/>
            <a:ext cx="9650066" cy="17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7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263" y="483326"/>
            <a:ext cx="11220994" cy="1214845"/>
          </a:xfrm>
        </p:spPr>
        <p:txBody>
          <a:bodyPr/>
          <a:lstStyle/>
          <a:p>
            <a:pPr algn="ctr"/>
            <a:r>
              <a:rPr lang="en-US" sz="4000" dirty="0"/>
              <a:t>ATTITUDE TOWARDS COVID-19 IN AFRICA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263" y="1698171"/>
            <a:ext cx="11220994" cy="462425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TwEEt VADER GROUP: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cap="none" dirty="0">
                <a:solidFill>
                  <a:schemeClr val="bg1"/>
                </a:solidFill>
              </a:rPr>
              <a:t>Langa Moses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cap="none" dirty="0">
                <a:solidFill>
                  <a:schemeClr val="bg1"/>
                </a:solidFill>
              </a:rPr>
              <a:t>Yvonne Makena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cap="none" dirty="0">
                <a:solidFill>
                  <a:schemeClr val="bg1"/>
                </a:solidFill>
              </a:rPr>
              <a:t>Dennis Kiyeng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cap="none" dirty="0">
                <a:solidFill>
                  <a:schemeClr val="bg1"/>
                </a:solidFill>
              </a:rPr>
              <a:t>Diana Mutheu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EDA413-1580-4445-B201-7AD786D8F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448" y="2328720"/>
            <a:ext cx="3513104" cy="35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2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ACQUISITION AND CLEANING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6" y="2304307"/>
            <a:ext cx="6897188" cy="4566234"/>
          </a:xfrm>
        </p:spPr>
      </p:pic>
      <p:sp>
        <p:nvSpPr>
          <p:cNvPr id="5" name="TextBox 4"/>
          <p:cNvSpPr txBox="1"/>
          <p:nvPr/>
        </p:nvSpPr>
        <p:spPr>
          <a:xfrm>
            <a:off x="7641771" y="4127864"/>
            <a:ext cx="4088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word cloud displaying major words in the tweets after cleaning.</a:t>
            </a:r>
          </a:p>
        </p:txBody>
      </p:sp>
    </p:spTree>
    <p:extLst>
      <p:ext uri="{BB962C8B-B14F-4D97-AF65-F5344CB8AC3E}">
        <p14:creationId xmlns:p14="http://schemas.microsoft.com/office/powerpoint/2010/main" val="115177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To get the attitude towards COVID-19 vaccines using machine learning techniques</a:t>
            </a:r>
          </a:p>
          <a:p>
            <a:pPr fontAlgn="base"/>
            <a:r>
              <a:rPr lang="en-US" dirty="0"/>
              <a:t>To measure polarity and subjectivity of the tweets towards Covid-19 Vaccines</a:t>
            </a:r>
          </a:p>
          <a:p>
            <a:r>
              <a:rPr lang="en-US" dirty="0"/>
              <a:t>To measure attitude towards COVID-19 vaccines in majorly tweeted African Countries</a:t>
            </a:r>
          </a:p>
        </p:txBody>
      </p:sp>
    </p:spTree>
    <p:extLst>
      <p:ext uri="{BB962C8B-B14F-4D97-AF65-F5344CB8AC3E}">
        <p14:creationId xmlns:p14="http://schemas.microsoft.com/office/powerpoint/2010/main" val="258848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21F2A-2882-4C98-B825-FE7D450B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C1C9A-ED48-4240-9970-943A5E2A5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8032"/>
            <a:ext cx="8825659" cy="34163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study area is Africa. We picked our coordinates longitude 5.511081 latitude22.603204 and a radius of 1800km. We passed in our search words as "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coronavirus OR corona OR vaccination OR dose OR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covid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sputnik OR pandemic OR covid19 OR covid19 vaccines OR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coronavirusvaccines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astrazenecacovidvaccine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johnson&amp;johnson’sVaccine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pfizervaccin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and we were able to scrap about 2000 tweets. This was inclusive of all languages spoken in Africa.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data cleaning, we created a method to remove hyperlinks, special characters, emojis and @mentions from the tweets. We also removed stop words from various languages and added our own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'coronavirus','covid','pandemic','covid19','lockdown','amp','via','virus' 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were left with 1127 tweets.</a:t>
            </a:r>
          </a:p>
          <a:p>
            <a:pPr marL="0" indent="0">
              <a:lnSpc>
                <a:spcPct val="150000"/>
              </a:lnSpc>
              <a:buNone/>
            </a:pP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03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3819718" cy="3416300"/>
          </a:xfrm>
        </p:spPr>
        <p:txBody>
          <a:bodyPr/>
          <a:lstStyle/>
          <a:p>
            <a:r>
              <a:rPr lang="en-US" dirty="0"/>
              <a:t>Text blob Sentiment Analysis</a:t>
            </a:r>
          </a:p>
          <a:p>
            <a:r>
              <a:rPr lang="en-US" dirty="0"/>
              <a:t>More Neutral Tweets showing lack of proper functionality of Text Blob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34" y="2603500"/>
            <a:ext cx="4056167" cy="400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0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Blob Scatter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930678"/>
            <a:ext cx="7962900" cy="3244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2706BA-4DF3-4D96-86C9-B28E0D5D8A90}"/>
              </a:ext>
            </a:extLst>
          </p:cNvPr>
          <p:cNvSpPr txBox="1"/>
          <p:nvPr/>
        </p:nvSpPr>
        <p:spPr>
          <a:xfrm>
            <a:off x="8170877" y="3105834"/>
            <a:ext cx="3078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More opinions to factual tweets.</a:t>
            </a:r>
          </a:p>
        </p:txBody>
      </p:sp>
    </p:spTree>
    <p:extLst>
      <p:ext uri="{BB962C8B-B14F-4D97-AF65-F5344CB8AC3E}">
        <p14:creationId xmlns:p14="http://schemas.microsoft.com/office/powerpoint/2010/main" val="1803650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SENTIMENT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4955" y="2603500"/>
            <a:ext cx="3517714" cy="3763744"/>
          </a:xfrm>
        </p:spPr>
        <p:txBody>
          <a:bodyPr/>
          <a:lstStyle/>
          <a:p>
            <a:r>
              <a:rPr lang="en-US" dirty="0"/>
              <a:t>Vader Sentiment Analysis</a:t>
            </a:r>
          </a:p>
          <a:p>
            <a:r>
              <a:rPr lang="en-US" dirty="0"/>
              <a:t>Performed better than Text Blob in Sentiment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27" y="2505935"/>
            <a:ext cx="4457289" cy="400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6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53" y="2603500"/>
            <a:ext cx="7933407" cy="3416300"/>
          </a:xfrm>
        </p:spPr>
      </p:pic>
    </p:spTree>
    <p:extLst>
      <p:ext uri="{BB962C8B-B14F-4D97-AF65-F5344CB8AC3E}">
        <p14:creationId xmlns:p14="http://schemas.microsoft.com/office/powerpoint/2010/main" val="56416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185</TotalTime>
  <Words>297</Words>
  <Application>Microsoft Office PowerPoint</Application>
  <PresentationFormat>Widescreen</PresentationFormat>
  <Paragraphs>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Century Gothic</vt:lpstr>
      <vt:lpstr>Times New Roman</vt:lpstr>
      <vt:lpstr>Wingdings</vt:lpstr>
      <vt:lpstr>Wingdings 3</vt:lpstr>
      <vt:lpstr>Ion Boardroom</vt:lpstr>
      <vt:lpstr>PowerPoint Presentation</vt:lpstr>
      <vt:lpstr>ATTITUDE TOWARDS COVID-19 IN AFRICA</vt:lpstr>
      <vt:lpstr>DATA ACQUISITION AND CLEANING</vt:lpstr>
      <vt:lpstr>Objectives</vt:lpstr>
      <vt:lpstr>DATA ACQUISITION AND CLEANING</vt:lpstr>
      <vt:lpstr>SENTIMENT ANALYSIS</vt:lpstr>
      <vt:lpstr>SENTIMENT ANALYSIS</vt:lpstr>
      <vt:lpstr>SENTIMENT ANALYSIS</vt:lpstr>
      <vt:lpstr>SENTIMENT ANALYSIS</vt:lpstr>
      <vt:lpstr>SENTIMENT ANALYSIS</vt:lpstr>
      <vt:lpstr>PER COUNTRY SENTIMENT ANALYSIS</vt:lpstr>
      <vt:lpstr>PER COUNTRY SENTIMENT ANALYSIS</vt:lpstr>
      <vt:lpstr>PER COUNTRY SENTIMENT ANALYSIS</vt:lpstr>
      <vt:lpstr>CONCLUSION</vt:lpstr>
      <vt:lpstr>CONCLUSION</vt:lpstr>
      <vt:lpstr>Nikita’s Challenge.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Attitude towards Covid-19 in Africa</dc:title>
  <dc:creator>Diana Mutheu</dc:creator>
  <cp:lastModifiedBy>Langa Moses</cp:lastModifiedBy>
  <cp:revision>12</cp:revision>
  <dcterms:created xsi:type="dcterms:W3CDTF">2021-07-30T09:01:46Z</dcterms:created>
  <dcterms:modified xsi:type="dcterms:W3CDTF">2021-07-30T12:12:00Z</dcterms:modified>
</cp:coreProperties>
</file>